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EA7C-5844-4174-8C85-BE0F879FF504}" type="datetimeFigureOut">
              <a:rPr lang="pl-PL" smtClean="0"/>
              <a:t>2019-06-07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8206-1212-441C-AD35-48AE0A7E7F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905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EA7C-5844-4174-8C85-BE0F879FF504}" type="datetimeFigureOut">
              <a:rPr lang="pl-PL" smtClean="0"/>
              <a:t>2019-06-07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C8206-1212-441C-AD35-48AE0A7E7F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01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smtClean="0"/>
              <a:t>Polska Strefa Inwestycji</a:t>
            </a:r>
            <a:br>
              <a:rPr lang="pl-PL" sz="4000" smtClean="0"/>
            </a:br>
            <a:r>
              <a:rPr lang="pl-PL" sz="3200" smtClean="0"/>
              <a:t>instrument wspierania inwestycji</a:t>
            </a:r>
            <a:endParaRPr lang="pl-PL" sz="3600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1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4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8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93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6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1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7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3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1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2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3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7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7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5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9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7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2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1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6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0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5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Pokaz na ekranie (16:9)</PresentationFormat>
  <Paragraphs>1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Polska Strefa Inwestycji instrument wspierania inwestycji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Polska Strefa Inwestycji instrument wspierania inwestycji</dc:title>
  <dc:creator>Krzysik Damian</dc:creator>
  <cp:lastModifiedBy>Krzysik Damian</cp:lastModifiedBy>
  <cp:revision>1</cp:revision>
  <dcterms:created xsi:type="dcterms:W3CDTF">2019-06-07T13:01:37Z</dcterms:created>
  <dcterms:modified xsi:type="dcterms:W3CDTF">2019-06-07T13:01:37Z</dcterms:modified>
</cp:coreProperties>
</file>